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3" Type="http://schemas.openxmlformats.org/officeDocument/2006/relationships/image" Target="../media/image1.jpeg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6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8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9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0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1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2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3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4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5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6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7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8.xml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9.xml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0.xml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tags" Target="../tags/tag82.xml"/><Relationship Id="rId2" Type="http://schemas.openxmlformats.org/officeDocument/2006/relationships/image" Target="../media/image17.jpeg"/><Relationship Id="rId1" Type="http://schemas.openxmlformats.org/officeDocument/2006/relationships/tags" Target="../tags/tag8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  <p:pic>
        <p:nvPicPr>
          <p:cNvPr id="4" name="图片 3" descr="100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10" y="0"/>
            <a:ext cx="4563745" cy="6858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8415" y="0"/>
            <a:ext cx="453517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9840" y="0"/>
            <a:ext cx="459232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3810" y="0"/>
            <a:ext cx="456374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0160" y="0"/>
            <a:ext cx="455168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06190" y="0"/>
            <a:ext cx="457962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5875" y="0"/>
            <a:ext cx="453961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37940" y="0"/>
            <a:ext cx="451548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0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2065" y="0"/>
            <a:ext cx="454723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5875" y="0"/>
            <a:ext cx="453961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3810" y="0"/>
            <a:ext cx="456374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0160" y="0"/>
            <a:ext cx="455168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8255" y="0"/>
            <a:ext cx="455549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8415" y="0"/>
            <a:ext cx="453517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20160" y="0"/>
            <a:ext cx="455168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8255" y="0"/>
            <a:ext cx="4555490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000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828415" y="0"/>
            <a:ext cx="4535170" cy="68580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176_1*b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81.xml><?xml version="1.0" encoding="utf-8"?>
<p:tagLst xmlns:p="http://schemas.openxmlformats.org/presentationml/2006/main">
  <p:tag name="KSO_WM_UNIT_PLACING_PICTURE_USER_VIEWPORT" val="{&quot;height&quot;:10800,&quot;width&quot;:7142}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WPS 演示</Application>
  <PresentationFormat>宽屏</PresentationFormat>
  <Paragraphs>4</Paragraphs>
  <Slides>17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孙海威</cp:lastModifiedBy>
  <cp:revision>172</cp:revision>
  <dcterms:created xsi:type="dcterms:W3CDTF">2019-06-19T02:08:00Z</dcterms:created>
  <dcterms:modified xsi:type="dcterms:W3CDTF">2021-11-26T02:33:35Z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E2447A007DF54719AB7CDC993B0647ED</vt:lpwstr>
  </property>
</Properties>
</file>