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95"/>
        <p:guide pos="384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3" Type="http://schemas.openxmlformats.org/officeDocument/2006/relationships/image" Target="../media/image1.jpeg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6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8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9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0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1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2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3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4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5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6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7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8.xml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9.xml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0.xml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1.xml"/><Relationship Id="rId1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2.xml"/><Relationship Id="rId1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  <p:pic>
        <p:nvPicPr>
          <p:cNvPr id="5" name="图片 4" descr="300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255" y="0"/>
            <a:ext cx="4555490" cy="6858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1910" y="0"/>
            <a:ext cx="448818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9845" y="0"/>
            <a:ext cx="451167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3970" y="0"/>
            <a:ext cx="454342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2225" y="0"/>
            <a:ext cx="452755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8415" y="0"/>
            <a:ext cx="453517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4130" y="0"/>
            <a:ext cx="452374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9845" y="0"/>
            <a:ext cx="451167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00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7940" y="0"/>
            <a:ext cx="451548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4130" y="0"/>
            <a:ext cx="452374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3815" y="0"/>
            <a:ext cx="448373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7940" y="0"/>
            <a:ext cx="451548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61435" y="0"/>
            <a:ext cx="446849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48100" y="0"/>
            <a:ext cx="449580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1910" y="0"/>
            <a:ext cx="448818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7940" y="0"/>
            <a:ext cx="451548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08095" y="0"/>
            <a:ext cx="457581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00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9530" y="0"/>
            <a:ext cx="447230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WPS 演示</Application>
  <PresentationFormat>宽屏</PresentationFormat>
  <Paragraphs>4</Paragraphs>
  <Slides>18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Administrator</dc:creator>
  <cp:lastModifiedBy>孙海威</cp:lastModifiedBy>
  <cp:revision>150</cp:revision>
  <dcterms:created xsi:type="dcterms:W3CDTF">2019-06-19T02:08:00Z</dcterms:created>
  <dcterms:modified xsi:type="dcterms:W3CDTF">2021-11-26T02:35:20Z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A5E5AFFDE1184A21AFCFAFA7EED46538</vt:lpwstr>
  </property>
</Properties>
</file>